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87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88" r:id="rId31"/>
    <p:sldId id="283" r:id="rId32"/>
    <p:sldId id="284" r:id="rId33"/>
    <p:sldId id="389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90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97" r:id="rId81"/>
    <p:sldId id="398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91" r:id="rId98"/>
    <p:sldId id="345" r:id="rId99"/>
    <p:sldId id="346" r:id="rId100"/>
    <p:sldId id="347" r:id="rId101"/>
    <p:sldId id="348" r:id="rId102"/>
    <p:sldId id="392" r:id="rId103"/>
    <p:sldId id="349" r:id="rId104"/>
    <p:sldId id="350" r:id="rId105"/>
    <p:sldId id="351" r:id="rId106"/>
    <p:sldId id="352" r:id="rId107"/>
    <p:sldId id="393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5" r:id="rId121"/>
    <p:sldId id="366" r:id="rId122"/>
    <p:sldId id="367" r:id="rId123"/>
    <p:sldId id="368" r:id="rId124"/>
    <p:sldId id="369" r:id="rId125"/>
    <p:sldId id="370" r:id="rId126"/>
    <p:sldId id="394" r:id="rId127"/>
    <p:sldId id="371" r:id="rId128"/>
    <p:sldId id="372" r:id="rId129"/>
    <p:sldId id="381" r:id="rId130"/>
    <p:sldId id="373" r:id="rId131"/>
    <p:sldId id="375" r:id="rId132"/>
    <p:sldId id="374" r:id="rId133"/>
    <p:sldId id="376" r:id="rId134"/>
    <p:sldId id="377" r:id="rId135"/>
    <p:sldId id="378" r:id="rId136"/>
    <p:sldId id="380" r:id="rId137"/>
    <p:sldId id="379" r:id="rId138"/>
    <p:sldId id="395" r:id="rId139"/>
    <p:sldId id="382" r:id="rId140"/>
    <p:sldId id="383" r:id="rId141"/>
    <p:sldId id="384" r:id="rId142"/>
    <p:sldId id="396" r:id="rId143"/>
    <p:sldId id="385" r:id="rId14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94" d="100"/>
          <a:sy n="94" d="100"/>
        </p:scale>
        <p:origin x="3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3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FB26-8F59-4BD9-BF09-60A92D3E9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64CF6-E495-403D-BBD4-C2E509E03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D94AF-F75C-4B38-8890-254D931C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28A55-26B5-43A9-B8A7-CC73FBE4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D70F-0050-4F78-AEEB-E7939821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0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AD02-D193-4865-92B6-36F37283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5B96-FFCA-4873-95BE-7F9C7F6A3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BC8C-5438-4C2D-A605-03E9867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22979-EDDD-4713-BD9E-9286E4C2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40457-581C-41A4-9E52-B6BB53E8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9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619FD-7CE6-433F-9DE9-42D99E610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DF5A4-2198-4859-B3FA-62D4B03A4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B2A96-5432-401B-B930-AD33A945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9EEAC-1E52-4EE9-9CC5-67431D8B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B4886-433D-47DE-ADC9-F66202C7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7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826-4585-4D6C-8F68-A42505AC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5EE7-11B3-4A29-996A-854907BB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82A6-8670-4F8D-ADFE-57EBD5A9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BDCAF-A6E7-44C3-9C4C-55CAA009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F12D8-164B-47F2-BCC3-985E4BDA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9295-10EA-4C2B-A935-B881AF55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1E244-AD49-471A-B857-50767771C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8A82-71DF-4095-A32F-D81CA672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14BDE-7BD9-4411-B415-ADF06A29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8684C-BB42-48C8-AD28-EC6B056A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5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63C4-5BBA-4811-AF33-43A06A7B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F79C8-8106-4816-AAAC-86AB0AE3C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D6162-939C-4836-8C1F-2ED6C12FC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792C0-1201-4F3F-BA72-C7DF1939E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340B3-FA22-4DD5-9117-A7E51AA8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7C5B2-B074-483E-B9A9-DFB46A29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E3D7-8C1D-40CA-A4A2-F61DF503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CA56A-3D77-4F78-832D-89E76F289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44000-34A9-4CA0-8B72-409C16D72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02E1E-5FAA-4D22-B02C-8A1962182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0777A-A7D6-444A-92ED-6A9A550FB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734D-2F47-4FFF-A08F-839A8A1E8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495C6-DEEC-40A6-9584-0FF70119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56201-F65B-4616-991A-579E7BDD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4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E074-442D-401F-AEFB-E7299D5B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FE401-AF6C-4064-9F99-C32F523B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5AE45-EA0A-4D64-9462-FDAC5763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C9E00-B1DE-4E32-8D6B-4F93F50F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0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79CFE-2B1A-46D9-AD80-F3F9B3C3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027BC-A52C-47D4-9182-8B8A4E44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B9717-3D40-49AB-80B4-0D190637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8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FA8B-3121-4919-BFB0-E78B4BD7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669F5-9C29-4E61-B5CA-AE987747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2F7F1-83E0-4ED6-B1B9-7ACBB8D4D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55637-E7F2-497E-8F9C-2F473BB1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58342-A4D7-4A36-B8A6-0A3B6115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6783C-6FAD-4043-971D-6B547D1B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E67E-5D96-40C6-AB08-2815C87E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D2BCDA-2C9F-4D56-800A-7249001F0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C7E70-6BF6-4E54-813A-357448AE2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2D63C-2C63-4414-9971-EF13271B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81036-FC98-4900-B3AE-80D39B4A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FF4B4-F1B3-49D3-B5D6-2F453527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2DE6A-A2DE-4086-9ABE-E6AF66F0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6E254-A558-4E2A-B83D-ACA7A62E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38CBF-D2E6-48F2-9E87-7EE8670F7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B4950-18D6-4D8F-93D4-763EE9B139FD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99AC8-8D90-4C4A-A6AA-278B0EA2D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BCB08-AC03-4478-A5FC-84CAB9AA7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0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6540-EF0F-483D-A32A-D99190B61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8E7EC-6BE0-42B2-980B-322E902642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71338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7)">
            <a:extLst>
              <a:ext uri="{FF2B5EF4-FFF2-40B4-BE49-F238E27FC236}">
                <a16:creationId xmlns:a16="http://schemas.microsoft.com/office/drawing/2014/main" id="{9A51A69A-AC58-451A-86D5-1313CBF417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2F8883-B04A-4DEF-945A-4BAA2F08B8B8}"/>
              </a:ext>
            </a:extLst>
          </p:cNvPr>
          <p:cNvSpPr txBox="1"/>
          <p:nvPr/>
        </p:nvSpPr>
        <p:spPr>
          <a:xfrm>
            <a:off x="6792686" y="1885950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Needs to add this path</a:t>
            </a:r>
          </a:p>
        </p:txBody>
      </p:sp>
    </p:spTree>
    <p:extLst>
      <p:ext uri="{BB962C8B-B14F-4D97-AF65-F5344CB8AC3E}">
        <p14:creationId xmlns:p14="http://schemas.microsoft.com/office/powerpoint/2010/main" val="25491369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thentication Settings in Django (Hindi) - YouTube (2)">
            <a:extLst>
              <a:ext uri="{FF2B5EF4-FFF2-40B4-BE49-F238E27FC236}">
                <a16:creationId xmlns:a16="http://schemas.microsoft.com/office/drawing/2014/main" id="{8EFAD012-CAD8-40B4-98F4-BA5ABF42A8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6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thentication Settings in Django (Hindi) - YouTube (3)">
            <a:extLst>
              <a:ext uri="{FF2B5EF4-FFF2-40B4-BE49-F238E27FC236}">
                <a16:creationId xmlns:a16="http://schemas.microsoft.com/office/drawing/2014/main" id="{5840E303-7BB8-4D82-BBF0-3E3458405D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43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BA9751-AFE2-49B8-B7B2-04B8C5D28F2D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124. Database Configurations in Django</a:t>
            </a:r>
          </a:p>
        </p:txBody>
      </p:sp>
    </p:spTree>
    <p:extLst>
      <p:ext uri="{BB962C8B-B14F-4D97-AF65-F5344CB8AC3E}">
        <p14:creationId xmlns:p14="http://schemas.microsoft.com/office/powerpoint/2010/main" val="31285443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base Configurations in Django (Hindi) - YouTube">
            <a:extLst>
              <a:ext uri="{FF2B5EF4-FFF2-40B4-BE49-F238E27FC236}">
                <a16:creationId xmlns:a16="http://schemas.microsoft.com/office/drawing/2014/main" id="{6F29820B-969E-480C-A392-F5F2C42AB8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92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base Configurations in Django (Hindi) - YouTube (1)">
            <a:extLst>
              <a:ext uri="{FF2B5EF4-FFF2-40B4-BE49-F238E27FC236}">
                <a16:creationId xmlns:a16="http://schemas.microsoft.com/office/drawing/2014/main" id="{572027B6-5D81-4C43-A0BC-E1B9B580D1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88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base Configurations in Django (Hindi) - YouTube (2)">
            <a:extLst>
              <a:ext uri="{FF2B5EF4-FFF2-40B4-BE49-F238E27FC236}">
                <a16:creationId xmlns:a16="http://schemas.microsoft.com/office/drawing/2014/main" id="{930AAB92-83DF-4E0E-AFBE-3C7AACA039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142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base Configurations in Django (Hindi) - YouTube (3)">
            <a:extLst>
              <a:ext uri="{FF2B5EF4-FFF2-40B4-BE49-F238E27FC236}">
                <a16:creationId xmlns:a16="http://schemas.microsoft.com/office/drawing/2014/main" id="{75D0CE0D-A9DF-4909-856D-1E74FB1A5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455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E5DE46-A673-4035-B3E4-CE7FAAAA5B7A}"/>
              </a:ext>
            </a:extLst>
          </p:cNvPr>
          <p:cNvSpPr txBox="1"/>
          <p:nvPr/>
        </p:nvSpPr>
        <p:spPr>
          <a:xfrm>
            <a:off x="3047320" y="3105835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125. Pagination with Function Based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3106473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">
            <a:extLst>
              <a:ext uri="{FF2B5EF4-FFF2-40B4-BE49-F238E27FC236}">
                <a16:creationId xmlns:a16="http://schemas.microsoft.com/office/drawing/2014/main" id="{87BB5CBD-FA80-4D63-A5B9-6158377C6E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08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)">
            <a:extLst>
              <a:ext uri="{FF2B5EF4-FFF2-40B4-BE49-F238E27FC236}">
                <a16:creationId xmlns:a16="http://schemas.microsoft.com/office/drawing/2014/main" id="{57E916E3-159B-44D3-B2CF-B717E94CC8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8)">
            <a:extLst>
              <a:ext uri="{FF2B5EF4-FFF2-40B4-BE49-F238E27FC236}">
                <a16:creationId xmlns:a16="http://schemas.microsoft.com/office/drawing/2014/main" id="{E12CF138-42B7-48EC-88CF-C346FA50E5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125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2)">
            <a:extLst>
              <a:ext uri="{FF2B5EF4-FFF2-40B4-BE49-F238E27FC236}">
                <a16:creationId xmlns:a16="http://schemas.microsoft.com/office/drawing/2014/main" id="{4D78EA10-83D3-4294-8746-E3E6298A89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903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3)">
            <a:extLst>
              <a:ext uri="{FF2B5EF4-FFF2-40B4-BE49-F238E27FC236}">
                <a16:creationId xmlns:a16="http://schemas.microsoft.com/office/drawing/2014/main" id="{73456042-5D7B-4387-99AA-2853FB60C8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868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4)">
            <a:extLst>
              <a:ext uri="{FF2B5EF4-FFF2-40B4-BE49-F238E27FC236}">
                <a16:creationId xmlns:a16="http://schemas.microsoft.com/office/drawing/2014/main" id="{9F5F498F-5B9A-4B02-BB35-69C8FA623F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84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5)">
            <a:extLst>
              <a:ext uri="{FF2B5EF4-FFF2-40B4-BE49-F238E27FC236}">
                <a16:creationId xmlns:a16="http://schemas.microsoft.com/office/drawing/2014/main" id="{EBD86E7D-7DD6-41E1-947E-880DF960C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701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6)">
            <a:extLst>
              <a:ext uri="{FF2B5EF4-FFF2-40B4-BE49-F238E27FC236}">
                <a16:creationId xmlns:a16="http://schemas.microsoft.com/office/drawing/2014/main" id="{855271FC-7AB1-4128-963A-FB5FBE4090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8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7)">
            <a:extLst>
              <a:ext uri="{FF2B5EF4-FFF2-40B4-BE49-F238E27FC236}">
                <a16:creationId xmlns:a16="http://schemas.microsoft.com/office/drawing/2014/main" id="{30AEDBF6-EF73-4477-9358-91A829F7F8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81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8)">
            <a:extLst>
              <a:ext uri="{FF2B5EF4-FFF2-40B4-BE49-F238E27FC236}">
                <a16:creationId xmlns:a16="http://schemas.microsoft.com/office/drawing/2014/main" id="{863786E1-AA8D-4F00-941F-5EAF8D1CC6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853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9)">
            <a:extLst>
              <a:ext uri="{FF2B5EF4-FFF2-40B4-BE49-F238E27FC236}">
                <a16:creationId xmlns:a16="http://schemas.microsoft.com/office/drawing/2014/main" id="{1FC92EA9-9E6A-453B-B6F4-B012CC1299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27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0)">
            <a:extLst>
              <a:ext uri="{FF2B5EF4-FFF2-40B4-BE49-F238E27FC236}">
                <a16:creationId xmlns:a16="http://schemas.microsoft.com/office/drawing/2014/main" id="{1E9CAF12-CEBC-4942-8855-3EA61AC90F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81795-902F-4260-90FB-745C5E8A8D7E}"/>
              </a:ext>
            </a:extLst>
          </p:cNvPr>
          <p:cNvSpPr txBox="1"/>
          <p:nvPr/>
        </p:nvSpPr>
        <p:spPr>
          <a:xfrm>
            <a:off x="7432431" y="2356338"/>
            <a:ext cx="363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Needs to order by else gives warning</a:t>
            </a:r>
          </a:p>
        </p:txBody>
      </p:sp>
    </p:spTree>
    <p:extLst>
      <p:ext uri="{BB962C8B-B14F-4D97-AF65-F5344CB8AC3E}">
        <p14:creationId xmlns:p14="http://schemas.microsoft.com/office/powerpoint/2010/main" val="35788511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1)">
            <a:extLst>
              <a:ext uri="{FF2B5EF4-FFF2-40B4-BE49-F238E27FC236}">
                <a16:creationId xmlns:a16="http://schemas.microsoft.com/office/drawing/2014/main" id="{FBEE17EB-C660-46D5-917C-2E1479BFA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3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9)">
            <a:extLst>
              <a:ext uri="{FF2B5EF4-FFF2-40B4-BE49-F238E27FC236}">
                <a16:creationId xmlns:a16="http://schemas.microsoft.com/office/drawing/2014/main" id="{95EC3123-6F44-4F2A-937A-9522DB0A00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898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2)">
            <a:extLst>
              <a:ext uri="{FF2B5EF4-FFF2-40B4-BE49-F238E27FC236}">
                <a16:creationId xmlns:a16="http://schemas.microsoft.com/office/drawing/2014/main" id="{C94E7519-07C3-4B57-A1CE-1092971DAF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141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3)">
            <a:extLst>
              <a:ext uri="{FF2B5EF4-FFF2-40B4-BE49-F238E27FC236}">
                <a16:creationId xmlns:a16="http://schemas.microsoft.com/office/drawing/2014/main" id="{CDB8E05A-4002-4DFD-AC42-FEF2F52D07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687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4)">
            <a:extLst>
              <a:ext uri="{FF2B5EF4-FFF2-40B4-BE49-F238E27FC236}">
                <a16:creationId xmlns:a16="http://schemas.microsoft.com/office/drawing/2014/main" id="{9DC37F68-959C-4570-B661-E1D5EC5E46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33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5)">
            <a:extLst>
              <a:ext uri="{FF2B5EF4-FFF2-40B4-BE49-F238E27FC236}">
                <a16:creationId xmlns:a16="http://schemas.microsoft.com/office/drawing/2014/main" id="{ED0AB35E-A85F-4088-9177-4A30C7445A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7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6)">
            <a:extLst>
              <a:ext uri="{FF2B5EF4-FFF2-40B4-BE49-F238E27FC236}">
                <a16:creationId xmlns:a16="http://schemas.microsoft.com/office/drawing/2014/main" id="{7AD41E12-C3F0-4429-B52C-5CBC319837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43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7)">
            <a:extLst>
              <a:ext uri="{FF2B5EF4-FFF2-40B4-BE49-F238E27FC236}">
                <a16:creationId xmlns:a16="http://schemas.microsoft.com/office/drawing/2014/main" id="{6860665A-48C0-4B02-A1DD-7D435BD0E9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526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1E67C-4025-499B-88F2-C282E5B273D3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126. Pagination with Class Based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3934842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">
            <a:extLst>
              <a:ext uri="{FF2B5EF4-FFF2-40B4-BE49-F238E27FC236}">
                <a16:creationId xmlns:a16="http://schemas.microsoft.com/office/drawing/2014/main" id="{7CC81A7D-1EE7-4E72-AFD9-6AAE35E51C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910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2)">
            <a:extLst>
              <a:ext uri="{FF2B5EF4-FFF2-40B4-BE49-F238E27FC236}">
                <a16:creationId xmlns:a16="http://schemas.microsoft.com/office/drawing/2014/main" id="{83C398F5-7CC1-47C4-B312-74CF8147C7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F0617B-4FE9-4351-B19F-BFD15319B86D}"/>
              </a:ext>
            </a:extLst>
          </p:cNvPr>
          <p:cNvSpPr txBox="1"/>
          <p:nvPr/>
        </p:nvSpPr>
        <p:spPr>
          <a:xfrm>
            <a:off x="5878286" y="1951264"/>
            <a:ext cx="528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handle 404 [if page number does not makes sense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7BCD4-99CF-4E94-BFD6-E3A954E15BC5}"/>
              </a:ext>
            </a:extLst>
          </p:cNvPr>
          <p:cNvSpPr txBox="1"/>
          <p:nvPr/>
        </p:nvSpPr>
        <p:spPr>
          <a:xfrm>
            <a:off x="3458818" y="314076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self</a:t>
            </a:r>
          </a:p>
        </p:txBody>
      </p:sp>
    </p:spTree>
    <p:extLst>
      <p:ext uri="{BB962C8B-B14F-4D97-AF65-F5344CB8AC3E}">
        <p14:creationId xmlns:p14="http://schemas.microsoft.com/office/powerpoint/2010/main" val="23569992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(13) - YouTube">
            <a:extLst>
              <a:ext uri="{FF2B5EF4-FFF2-40B4-BE49-F238E27FC236}">
                <a16:creationId xmlns:a16="http://schemas.microsoft.com/office/drawing/2014/main" id="{06D80A33-181A-40FD-B086-47F1F69DD4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935099-4167-4AFC-8B8B-AABBDC5713ED}"/>
              </a:ext>
            </a:extLst>
          </p:cNvPr>
          <p:cNvSpPr txBox="1"/>
          <p:nvPr/>
        </p:nvSpPr>
        <p:spPr>
          <a:xfrm>
            <a:off x="5675243" y="127220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0471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0)">
            <a:extLst>
              <a:ext uri="{FF2B5EF4-FFF2-40B4-BE49-F238E27FC236}">
                <a16:creationId xmlns:a16="http://schemas.microsoft.com/office/drawing/2014/main" id="{79E27B36-2BDE-4849-8E83-396049F62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664F49-DE13-4E26-9E16-51FF4BCE844B}"/>
              </a:ext>
            </a:extLst>
          </p:cNvPr>
          <p:cNvSpPr txBox="1"/>
          <p:nvPr/>
        </p:nvSpPr>
        <p:spPr>
          <a:xfrm>
            <a:off x="6221186" y="257991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Path after login</a:t>
            </a:r>
          </a:p>
        </p:txBody>
      </p:sp>
    </p:spTree>
    <p:extLst>
      <p:ext uri="{BB962C8B-B14F-4D97-AF65-F5344CB8AC3E}">
        <p14:creationId xmlns:p14="http://schemas.microsoft.com/office/powerpoint/2010/main" val="18099209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4)">
            <a:extLst>
              <a:ext uri="{FF2B5EF4-FFF2-40B4-BE49-F238E27FC236}">
                <a16:creationId xmlns:a16="http://schemas.microsoft.com/office/drawing/2014/main" id="{03D54568-874F-4290-93C9-C2258F0AD3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C12015-F0DC-4184-A2D5-B562F7B2AD1E}"/>
              </a:ext>
            </a:extLst>
          </p:cNvPr>
          <p:cNvSpPr txBox="1"/>
          <p:nvPr/>
        </p:nvSpPr>
        <p:spPr>
          <a:xfrm>
            <a:off x="4335235" y="734786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Instance of page class when using class base view</a:t>
            </a:r>
          </a:p>
        </p:txBody>
      </p:sp>
    </p:spTree>
    <p:extLst>
      <p:ext uri="{BB962C8B-B14F-4D97-AF65-F5344CB8AC3E}">
        <p14:creationId xmlns:p14="http://schemas.microsoft.com/office/powerpoint/2010/main" val="15275895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6)">
            <a:extLst>
              <a:ext uri="{FF2B5EF4-FFF2-40B4-BE49-F238E27FC236}">
                <a16:creationId xmlns:a16="http://schemas.microsoft.com/office/drawing/2014/main" id="{B603CBFA-C2D5-4FCB-94BF-53B2A5B7E1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50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5)">
            <a:extLst>
              <a:ext uri="{FF2B5EF4-FFF2-40B4-BE49-F238E27FC236}">
                <a16:creationId xmlns:a16="http://schemas.microsoft.com/office/drawing/2014/main" id="{9ABF8A8D-0F0A-4E58-AE40-36FD5CE2EB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CF066-00A8-4A0C-A3D8-5D99A99A26BE}"/>
              </a:ext>
            </a:extLst>
          </p:cNvPr>
          <p:cNvSpPr txBox="1"/>
          <p:nvPr/>
        </p:nvSpPr>
        <p:spPr>
          <a:xfrm>
            <a:off x="5516217" y="2872409"/>
            <a:ext cx="237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Paginated_by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na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thakle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4038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7)">
            <a:extLst>
              <a:ext uri="{FF2B5EF4-FFF2-40B4-BE49-F238E27FC236}">
                <a16:creationId xmlns:a16="http://schemas.microsoft.com/office/drawing/2014/main" id="{F039211D-7E36-4C95-9086-5FCA8C3192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E11DDB-2832-409B-8989-5977CCA2DFB1}"/>
              </a:ext>
            </a:extLst>
          </p:cNvPr>
          <p:cNvSpPr txBox="1"/>
          <p:nvPr/>
        </p:nvSpPr>
        <p:spPr>
          <a:xfrm>
            <a:off x="6370983" y="2017643"/>
            <a:ext cx="445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Pagineted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hoilei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dekhabe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na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hole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dekhabe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na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29715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8)">
            <a:extLst>
              <a:ext uri="{FF2B5EF4-FFF2-40B4-BE49-F238E27FC236}">
                <a16:creationId xmlns:a16="http://schemas.microsoft.com/office/drawing/2014/main" id="{4029D228-740F-4C9F-BE02-1A1A032DA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291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9)">
            <a:extLst>
              <a:ext uri="{FF2B5EF4-FFF2-40B4-BE49-F238E27FC236}">
                <a16:creationId xmlns:a16="http://schemas.microsoft.com/office/drawing/2014/main" id="{DF24886F-8C89-4E37-B675-1F81CC64A2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02CC0-2BBC-4D65-B6F2-36762AB4A907}"/>
              </a:ext>
            </a:extLst>
          </p:cNvPr>
          <p:cNvSpPr txBox="1"/>
          <p:nvPr/>
        </p:nvSpPr>
        <p:spPr>
          <a:xfrm>
            <a:off x="6023113" y="2842591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Paginated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na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hoile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E73A8-28FC-4246-A5FA-5D6AF8842874}"/>
              </a:ext>
            </a:extLst>
          </p:cNvPr>
          <p:cNvSpPr txBox="1"/>
          <p:nvPr/>
        </p:nvSpPr>
        <p:spPr>
          <a:xfrm>
            <a:off x="6858000" y="3276746"/>
            <a:ext cx="129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All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queryset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860272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12)">
            <a:extLst>
              <a:ext uri="{FF2B5EF4-FFF2-40B4-BE49-F238E27FC236}">
                <a16:creationId xmlns:a16="http://schemas.microsoft.com/office/drawing/2014/main" id="{B56717B3-41D7-499C-AB6B-0AA4D19BDF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912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11)">
            <a:extLst>
              <a:ext uri="{FF2B5EF4-FFF2-40B4-BE49-F238E27FC236}">
                <a16:creationId xmlns:a16="http://schemas.microsoft.com/office/drawing/2014/main" id="{4770EDF2-1CDB-4C9A-ABD1-C9C6E73D88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44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46EE49-BDD2-4784-9C5C-10F78D71816C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127. Django Security</a:t>
            </a:r>
          </a:p>
        </p:txBody>
      </p:sp>
    </p:spTree>
    <p:extLst>
      <p:ext uri="{BB962C8B-B14F-4D97-AF65-F5344CB8AC3E}">
        <p14:creationId xmlns:p14="http://schemas.microsoft.com/office/powerpoint/2010/main" val="9885240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Security (Hindi) - YouTube">
            <a:extLst>
              <a:ext uri="{FF2B5EF4-FFF2-40B4-BE49-F238E27FC236}">
                <a16:creationId xmlns:a16="http://schemas.microsoft.com/office/drawing/2014/main" id="{913D85CC-CF83-4A9F-BE40-1AE9416F95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1)">
            <a:extLst>
              <a:ext uri="{FF2B5EF4-FFF2-40B4-BE49-F238E27FC236}">
                <a16:creationId xmlns:a16="http://schemas.microsoft.com/office/drawing/2014/main" id="{76841B1C-2A7E-4BC8-97EC-D32A2C6B9E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82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Security (Hindi) - YouTube (1)">
            <a:extLst>
              <a:ext uri="{FF2B5EF4-FFF2-40B4-BE49-F238E27FC236}">
                <a16:creationId xmlns:a16="http://schemas.microsoft.com/office/drawing/2014/main" id="{F029C89E-A3EA-4636-9792-CFFD7402B5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149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Security (Hindi) - YouTube (2)">
            <a:extLst>
              <a:ext uri="{FF2B5EF4-FFF2-40B4-BE49-F238E27FC236}">
                <a16:creationId xmlns:a16="http://schemas.microsoft.com/office/drawing/2014/main" id="{EA7BA7C4-02D7-43A0-A912-5CDF74560F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4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280C5-36DA-4EBB-8D7A-863253B58CC9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128. Django Completed Now What Next</a:t>
            </a:r>
          </a:p>
        </p:txBody>
      </p:sp>
    </p:spTree>
    <p:extLst>
      <p:ext uri="{BB962C8B-B14F-4D97-AF65-F5344CB8AC3E}">
        <p14:creationId xmlns:p14="http://schemas.microsoft.com/office/powerpoint/2010/main" val="39991042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Completed Now What Next (Hindi) - YouTube">
            <a:extLst>
              <a:ext uri="{FF2B5EF4-FFF2-40B4-BE49-F238E27FC236}">
                <a16:creationId xmlns:a16="http://schemas.microsoft.com/office/drawing/2014/main" id="{1D8AEF7E-B96F-40E2-AAAE-050688934C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2)">
            <a:extLst>
              <a:ext uri="{FF2B5EF4-FFF2-40B4-BE49-F238E27FC236}">
                <a16:creationId xmlns:a16="http://schemas.microsoft.com/office/drawing/2014/main" id="{6EA30FAF-CD53-46C6-BEE0-09EF27678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3)">
            <a:extLst>
              <a:ext uri="{FF2B5EF4-FFF2-40B4-BE49-F238E27FC236}">
                <a16:creationId xmlns:a16="http://schemas.microsoft.com/office/drawing/2014/main" id="{324E97C7-2F1D-4A4B-92D4-2B699DD6B5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50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4)">
            <a:extLst>
              <a:ext uri="{FF2B5EF4-FFF2-40B4-BE49-F238E27FC236}">
                <a16:creationId xmlns:a16="http://schemas.microsoft.com/office/drawing/2014/main" id="{91C798C8-F67A-4463-9745-835E44B0E6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FA3B6-12C9-472F-A725-EA98DBF4A1D3}"/>
              </a:ext>
            </a:extLst>
          </p:cNvPr>
          <p:cNvSpPr txBox="1"/>
          <p:nvPr/>
        </p:nvSpPr>
        <p:spPr>
          <a:xfrm>
            <a:off x="5992586" y="3429000"/>
            <a:ext cx="366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send password change link to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cmd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291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5)">
            <a:extLst>
              <a:ext uri="{FF2B5EF4-FFF2-40B4-BE49-F238E27FC236}">
                <a16:creationId xmlns:a16="http://schemas.microsoft.com/office/drawing/2014/main" id="{281AA2B4-1533-408A-8589-B750FA099A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1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6)">
            <a:extLst>
              <a:ext uri="{FF2B5EF4-FFF2-40B4-BE49-F238E27FC236}">
                <a16:creationId xmlns:a16="http://schemas.microsoft.com/office/drawing/2014/main" id="{DC8BC8FF-6D5E-41BC-B216-620CC6BCCF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440B1-A532-4057-BB01-22530D1537B7}"/>
              </a:ext>
            </a:extLst>
          </p:cNvPr>
          <p:cNvSpPr txBox="1"/>
          <p:nvPr/>
        </p:nvSpPr>
        <p:spPr>
          <a:xfrm>
            <a:off x="6760029" y="2800350"/>
            <a:ext cx="245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Redirect path after login</a:t>
            </a:r>
          </a:p>
        </p:txBody>
      </p:sp>
    </p:spTree>
    <p:extLst>
      <p:ext uri="{BB962C8B-B14F-4D97-AF65-F5344CB8AC3E}">
        <p14:creationId xmlns:p14="http://schemas.microsoft.com/office/powerpoint/2010/main" val="191716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4F553-749D-4554-832B-97C5298BDD51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118. How to Use Authentication Views with Function Based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3408530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7)">
            <a:extLst>
              <a:ext uri="{FF2B5EF4-FFF2-40B4-BE49-F238E27FC236}">
                <a16:creationId xmlns:a16="http://schemas.microsoft.com/office/drawing/2014/main" id="{10439811-931E-4788-B2C3-A722F61BB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8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8)">
            <a:extLst>
              <a:ext uri="{FF2B5EF4-FFF2-40B4-BE49-F238E27FC236}">
                <a16:creationId xmlns:a16="http://schemas.microsoft.com/office/drawing/2014/main" id="{1CB4AB75-E61D-4D82-8C77-F3B6B533C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557792-DE8B-4B70-A3DE-300874F3F3C4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119. Function Based View with </a:t>
            </a:r>
            <a:r>
              <a:rPr lang="en-US" dirty="0" err="1"/>
              <a:t>login_required</a:t>
            </a:r>
            <a:r>
              <a:rPr lang="en-US" dirty="0"/>
              <a:t> and </a:t>
            </a:r>
            <a:r>
              <a:rPr lang="en-US" dirty="0" err="1"/>
              <a:t>staff_member_required</a:t>
            </a:r>
            <a:r>
              <a:rPr lang="en-US" dirty="0"/>
              <a:t> Decorators in Django</a:t>
            </a:r>
          </a:p>
        </p:txBody>
      </p:sp>
    </p:spTree>
    <p:extLst>
      <p:ext uri="{BB962C8B-B14F-4D97-AF65-F5344CB8AC3E}">
        <p14:creationId xmlns:p14="http://schemas.microsoft.com/office/powerpoint/2010/main" val="3645405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">
            <a:extLst>
              <a:ext uri="{FF2B5EF4-FFF2-40B4-BE49-F238E27FC236}">
                <a16:creationId xmlns:a16="http://schemas.microsoft.com/office/drawing/2014/main" id="{90029FAC-D49C-4D2E-9813-EDEFA1921F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1)">
            <a:extLst>
              <a:ext uri="{FF2B5EF4-FFF2-40B4-BE49-F238E27FC236}">
                <a16:creationId xmlns:a16="http://schemas.microsoft.com/office/drawing/2014/main" id="{544E737D-8107-40CF-B025-090FA7863C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2)">
            <a:extLst>
              <a:ext uri="{FF2B5EF4-FFF2-40B4-BE49-F238E27FC236}">
                <a16:creationId xmlns:a16="http://schemas.microsoft.com/office/drawing/2014/main" id="{9CEB071A-CFDE-4C35-AC39-CC9AB3BAF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3)">
            <a:extLst>
              <a:ext uri="{FF2B5EF4-FFF2-40B4-BE49-F238E27FC236}">
                <a16:creationId xmlns:a16="http://schemas.microsoft.com/office/drawing/2014/main" id="{CF8DCCCD-593A-4037-A1BC-A5F24F8E0F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6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4)">
            <a:extLst>
              <a:ext uri="{FF2B5EF4-FFF2-40B4-BE49-F238E27FC236}">
                <a16:creationId xmlns:a16="http://schemas.microsoft.com/office/drawing/2014/main" id="{FFEF5BE9-FA1E-4B22-9B09-E69D3850EB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5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5)">
            <a:extLst>
              <a:ext uri="{FF2B5EF4-FFF2-40B4-BE49-F238E27FC236}">
                <a16:creationId xmlns:a16="http://schemas.microsoft.com/office/drawing/2014/main" id="{682E4969-49A6-4D21-B4A8-EB7BACDC75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34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6)">
            <a:extLst>
              <a:ext uri="{FF2B5EF4-FFF2-40B4-BE49-F238E27FC236}">
                <a16:creationId xmlns:a16="http://schemas.microsoft.com/office/drawing/2014/main" id="{7F23B846-6264-434B-9D05-87424B6D45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">
            <a:extLst>
              <a:ext uri="{FF2B5EF4-FFF2-40B4-BE49-F238E27FC236}">
                <a16:creationId xmlns:a16="http://schemas.microsoft.com/office/drawing/2014/main" id="{15E383D4-E2C0-4025-B8F9-9A7487649C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1875B-AFCC-4094-B6E2-994167D16E87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120. How to use Authentication Views with Class Based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1343819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Class Based View in Django (Hindi) - YouTube">
            <a:extLst>
              <a:ext uri="{FF2B5EF4-FFF2-40B4-BE49-F238E27FC236}">
                <a16:creationId xmlns:a16="http://schemas.microsoft.com/office/drawing/2014/main" id="{2AE408BF-2C28-416B-8D68-20C6AFB61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Class Based View in Django (Hindi) - YouTube (1)">
            <a:extLst>
              <a:ext uri="{FF2B5EF4-FFF2-40B4-BE49-F238E27FC236}">
                <a16:creationId xmlns:a16="http://schemas.microsoft.com/office/drawing/2014/main" id="{7F97075B-3782-4CA4-A94B-D1FD9F1D08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5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031448-027F-4763-9F63-B79A00085997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121. Class Based View with login required and staff member required Decorators in Django</a:t>
            </a:r>
          </a:p>
        </p:txBody>
      </p:sp>
    </p:spTree>
    <p:extLst>
      <p:ext uri="{BB962C8B-B14F-4D97-AF65-F5344CB8AC3E}">
        <p14:creationId xmlns:p14="http://schemas.microsoft.com/office/powerpoint/2010/main" val="319989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">
            <a:extLst>
              <a:ext uri="{FF2B5EF4-FFF2-40B4-BE49-F238E27FC236}">
                <a16:creationId xmlns:a16="http://schemas.microsoft.com/office/drawing/2014/main" id="{3855F6E7-D551-4AEB-B529-D9C7CDA194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7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)">
            <a:extLst>
              <a:ext uri="{FF2B5EF4-FFF2-40B4-BE49-F238E27FC236}">
                <a16:creationId xmlns:a16="http://schemas.microsoft.com/office/drawing/2014/main" id="{47609EA9-31BA-429C-BD6E-DCCB1D3275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16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2)">
            <a:extLst>
              <a:ext uri="{FF2B5EF4-FFF2-40B4-BE49-F238E27FC236}">
                <a16:creationId xmlns:a16="http://schemas.microsoft.com/office/drawing/2014/main" id="{90A1381F-FF95-445C-AA1E-870CB4D1FA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3)">
            <a:extLst>
              <a:ext uri="{FF2B5EF4-FFF2-40B4-BE49-F238E27FC236}">
                <a16:creationId xmlns:a16="http://schemas.microsoft.com/office/drawing/2014/main" id="{A7D5E6E5-8574-45FA-81C0-E13B4D42FE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B1E75E-55F0-4789-A00B-BDDAB01E5DE6}"/>
              </a:ext>
            </a:extLst>
          </p:cNvPr>
          <p:cNvSpPr txBox="1"/>
          <p:nvPr/>
        </p:nvSpPr>
        <p:spPr>
          <a:xfrm>
            <a:off x="8049986" y="2849336"/>
            <a:ext cx="313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Doesn't work for each instance 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Of the class</a:t>
            </a:r>
          </a:p>
        </p:txBody>
      </p:sp>
    </p:spTree>
    <p:extLst>
      <p:ext uri="{BB962C8B-B14F-4D97-AF65-F5344CB8AC3E}">
        <p14:creationId xmlns:p14="http://schemas.microsoft.com/office/powerpoint/2010/main" val="2997325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4)">
            <a:extLst>
              <a:ext uri="{FF2B5EF4-FFF2-40B4-BE49-F238E27FC236}">
                <a16:creationId xmlns:a16="http://schemas.microsoft.com/office/drawing/2014/main" id="{8DFF9FB0-A016-4C14-A8F8-5BBCB9E74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26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5)">
            <a:extLst>
              <a:ext uri="{FF2B5EF4-FFF2-40B4-BE49-F238E27FC236}">
                <a16:creationId xmlns:a16="http://schemas.microsoft.com/office/drawing/2014/main" id="{CBC94F0D-86FF-4B3B-ADEA-DCB24E1099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3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)">
            <a:extLst>
              <a:ext uri="{FF2B5EF4-FFF2-40B4-BE49-F238E27FC236}">
                <a16:creationId xmlns:a16="http://schemas.microsoft.com/office/drawing/2014/main" id="{DCBC4ACF-5542-4396-B55A-A2AFADB9ED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1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6)">
            <a:extLst>
              <a:ext uri="{FF2B5EF4-FFF2-40B4-BE49-F238E27FC236}">
                <a16:creationId xmlns:a16="http://schemas.microsoft.com/office/drawing/2014/main" id="{9B6A7945-B060-4432-AE1F-44C8B5FD77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03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7)">
            <a:extLst>
              <a:ext uri="{FF2B5EF4-FFF2-40B4-BE49-F238E27FC236}">
                <a16:creationId xmlns:a16="http://schemas.microsoft.com/office/drawing/2014/main" id="{94AE6BCF-B833-4A36-B27D-5A013D6615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90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8)">
            <a:extLst>
              <a:ext uri="{FF2B5EF4-FFF2-40B4-BE49-F238E27FC236}">
                <a16:creationId xmlns:a16="http://schemas.microsoft.com/office/drawing/2014/main" id="{BE4587B2-C13C-44FB-AE49-773D44EBF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91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9)">
            <a:extLst>
              <a:ext uri="{FF2B5EF4-FFF2-40B4-BE49-F238E27FC236}">
                <a16:creationId xmlns:a16="http://schemas.microsoft.com/office/drawing/2014/main" id="{89007D90-7AAC-4E9C-922E-3588114B65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4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0)">
            <a:extLst>
              <a:ext uri="{FF2B5EF4-FFF2-40B4-BE49-F238E27FC236}">
                <a16:creationId xmlns:a16="http://schemas.microsoft.com/office/drawing/2014/main" id="{6ECB53A2-6222-447F-8282-CD1528FD7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64978F-5E18-4DD4-8A24-F9E156451661}"/>
              </a:ext>
            </a:extLst>
          </p:cNvPr>
          <p:cNvSpPr txBox="1"/>
          <p:nvPr/>
        </p:nvSpPr>
        <p:spPr>
          <a:xfrm>
            <a:off x="7903029" y="3584121"/>
            <a:ext cx="77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WAY 1</a:t>
            </a:r>
          </a:p>
        </p:txBody>
      </p:sp>
    </p:spTree>
    <p:extLst>
      <p:ext uri="{BB962C8B-B14F-4D97-AF65-F5344CB8AC3E}">
        <p14:creationId xmlns:p14="http://schemas.microsoft.com/office/powerpoint/2010/main" val="41110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1)">
            <a:extLst>
              <a:ext uri="{FF2B5EF4-FFF2-40B4-BE49-F238E27FC236}">
                <a16:creationId xmlns:a16="http://schemas.microsoft.com/office/drawing/2014/main" id="{CE6DC756-9375-45F7-866A-D32BC07B9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184ED-C101-4363-B52A-3A23E8042B4F}"/>
              </a:ext>
            </a:extLst>
          </p:cNvPr>
          <p:cNvSpPr txBox="1"/>
          <p:nvPr/>
        </p:nvSpPr>
        <p:spPr>
          <a:xfrm>
            <a:off x="7658100" y="3282043"/>
            <a:ext cx="77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WAY 2</a:t>
            </a:r>
          </a:p>
        </p:txBody>
      </p:sp>
    </p:spTree>
    <p:extLst>
      <p:ext uri="{BB962C8B-B14F-4D97-AF65-F5344CB8AC3E}">
        <p14:creationId xmlns:p14="http://schemas.microsoft.com/office/powerpoint/2010/main" val="407992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2)">
            <a:extLst>
              <a:ext uri="{FF2B5EF4-FFF2-40B4-BE49-F238E27FC236}">
                <a16:creationId xmlns:a16="http://schemas.microsoft.com/office/drawing/2014/main" id="{4BDA49E3-C5E5-4FD9-B0EC-CED60E502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8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3)">
            <a:extLst>
              <a:ext uri="{FF2B5EF4-FFF2-40B4-BE49-F238E27FC236}">
                <a16:creationId xmlns:a16="http://schemas.microsoft.com/office/drawing/2014/main" id="{5CA76A5B-2F55-474F-9D59-CB1B9A460B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24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4)">
            <a:extLst>
              <a:ext uri="{FF2B5EF4-FFF2-40B4-BE49-F238E27FC236}">
                <a16:creationId xmlns:a16="http://schemas.microsoft.com/office/drawing/2014/main" id="{7C1592E5-8677-4CAD-8F34-C1B3B2A0FC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62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5)">
            <a:extLst>
              <a:ext uri="{FF2B5EF4-FFF2-40B4-BE49-F238E27FC236}">
                <a16:creationId xmlns:a16="http://schemas.microsoft.com/office/drawing/2014/main" id="{5CBF07C7-120F-41B4-B861-330C38E9F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1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2)">
            <a:extLst>
              <a:ext uri="{FF2B5EF4-FFF2-40B4-BE49-F238E27FC236}">
                <a16:creationId xmlns:a16="http://schemas.microsoft.com/office/drawing/2014/main" id="{312473AE-9AAF-48BF-B86A-CCA0D615FB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85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6)">
            <a:extLst>
              <a:ext uri="{FF2B5EF4-FFF2-40B4-BE49-F238E27FC236}">
                <a16:creationId xmlns:a16="http://schemas.microsoft.com/office/drawing/2014/main" id="{CA92F353-1952-47AA-8FA8-AC0DC6769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32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435D87-CA88-4EF2-A83F-E4C5C5D4F5F3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122. Customize Authentication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3102607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">
            <a:extLst>
              <a:ext uri="{FF2B5EF4-FFF2-40B4-BE49-F238E27FC236}">
                <a16:creationId xmlns:a16="http://schemas.microsoft.com/office/drawing/2014/main" id="{94E9D5AE-CCBE-41F2-B986-719277DCAE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)">
            <a:extLst>
              <a:ext uri="{FF2B5EF4-FFF2-40B4-BE49-F238E27FC236}">
                <a16:creationId xmlns:a16="http://schemas.microsoft.com/office/drawing/2014/main" id="{1A9A6BA6-421C-47E9-84B3-4EB5F6FE28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32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)">
            <a:extLst>
              <a:ext uri="{FF2B5EF4-FFF2-40B4-BE49-F238E27FC236}">
                <a16:creationId xmlns:a16="http://schemas.microsoft.com/office/drawing/2014/main" id="{ED21224B-29F6-4D91-9FD6-AA78A1C206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3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)">
            <a:extLst>
              <a:ext uri="{FF2B5EF4-FFF2-40B4-BE49-F238E27FC236}">
                <a16:creationId xmlns:a16="http://schemas.microsoft.com/office/drawing/2014/main" id="{66AFC454-FF66-409A-A5BB-47091ED386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71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4)">
            <a:extLst>
              <a:ext uri="{FF2B5EF4-FFF2-40B4-BE49-F238E27FC236}">
                <a16:creationId xmlns:a16="http://schemas.microsoft.com/office/drawing/2014/main" id="{5E81356D-2808-47E3-AB48-E047FCB86A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9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5)">
            <a:extLst>
              <a:ext uri="{FF2B5EF4-FFF2-40B4-BE49-F238E27FC236}">
                <a16:creationId xmlns:a16="http://schemas.microsoft.com/office/drawing/2014/main" id="{4BE6929F-5B66-421C-96B9-97286F08B4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8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6)">
            <a:extLst>
              <a:ext uri="{FF2B5EF4-FFF2-40B4-BE49-F238E27FC236}">
                <a16:creationId xmlns:a16="http://schemas.microsoft.com/office/drawing/2014/main" id="{E98FD6EB-A550-4217-95E4-FA46A1CCEA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59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7)">
            <a:extLst>
              <a:ext uri="{FF2B5EF4-FFF2-40B4-BE49-F238E27FC236}">
                <a16:creationId xmlns:a16="http://schemas.microsoft.com/office/drawing/2014/main" id="{9F307BB5-8FBD-4BA9-B397-20BADBDAAC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7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3)">
            <a:extLst>
              <a:ext uri="{FF2B5EF4-FFF2-40B4-BE49-F238E27FC236}">
                <a16:creationId xmlns:a16="http://schemas.microsoft.com/office/drawing/2014/main" id="{53A262DF-68B2-4381-835E-F246D5F7C7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36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8)">
            <a:extLst>
              <a:ext uri="{FF2B5EF4-FFF2-40B4-BE49-F238E27FC236}">
                <a16:creationId xmlns:a16="http://schemas.microsoft.com/office/drawing/2014/main" id="{83E34893-AF16-41E9-A2EE-2ABE784EFC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71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9)">
            <a:extLst>
              <a:ext uri="{FF2B5EF4-FFF2-40B4-BE49-F238E27FC236}">
                <a16:creationId xmlns:a16="http://schemas.microsoft.com/office/drawing/2014/main" id="{8235EEA3-737A-4D83-9660-A08C888CBA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00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0)">
            <a:extLst>
              <a:ext uri="{FF2B5EF4-FFF2-40B4-BE49-F238E27FC236}">
                <a16:creationId xmlns:a16="http://schemas.microsoft.com/office/drawing/2014/main" id="{4FCB013D-9F32-4D17-8945-723A71C713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7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1)">
            <a:extLst>
              <a:ext uri="{FF2B5EF4-FFF2-40B4-BE49-F238E27FC236}">
                <a16:creationId xmlns:a16="http://schemas.microsoft.com/office/drawing/2014/main" id="{633CD939-060A-49CD-8D22-1E23EAA882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48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2)">
            <a:extLst>
              <a:ext uri="{FF2B5EF4-FFF2-40B4-BE49-F238E27FC236}">
                <a16:creationId xmlns:a16="http://schemas.microsoft.com/office/drawing/2014/main" id="{D1AA0BD1-0BA1-478B-AA77-CCC83B5E6D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42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3)">
            <a:extLst>
              <a:ext uri="{FF2B5EF4-FFF2-40B4-BE49-F238E27FC236}">
                <a16:creationId xmlns:a16="http://schemas.microsoft.com/office/drawing/2014/main" id="{1A5872CB-7891-460F-ADB4-5B2DF4376C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2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4)">
            <a:extLst>
              <a:ext uri="{FF2B5EF4-FFF2-40B4-BE49-F238E27FC236}">
                <a16:creationId xmlns:a16="http://schemas.microsoft.com/office/drawing/2014/main" id="{1E7572E8-C9B3-4080-8BF4-0DDC7D8DD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9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5)">
            <a:extLst>
              <a:ext uri="{FF2B5EF4-FFF2-40B4-BE49-F238E27FC236}">
                <a16:creationId xmlns:a16="http://schemas.microsoft.com/office/drawing/2014/main" id="{1AB9081D-D304-4525-ADF4-FCB38ECF44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22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6)">
            <a:extLst>
              <a:ext uri="{FF2B5EF4-FFF2-40B4-BE49-F238E27FC236}">
                <a16:creationId xmlns:a16="http://schemas.microsoft.com/office/drawing/2014/main" id="{DF239BDC-6ECD-4A22-A7A4-B149D4CCC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69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7)">
            <a:extLst>
              <a:ext uri="{FF2B5EF4-FFF2-40B4-BE49-F238E27FC236}">
                <a16:creationId xmlns:a16="http://schemas.microsoft.com/office/drawing/2014/main" id="{EF3E0E55-F7DA-4ECB-8FA3-6EE01F745D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4)">
            <a:extLst>
              <a:ext uri="{FF2B5EF4-FFF2-40B4-BE49-F238E27FC236}">
                <a16:creationId xmlns:a16="http://schemas.microsoft.com/office/drawing/2014/main" id="{31044097-81C5-46C0-A696-D030E81EFD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88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8)">
            <a:extLst>
              <a:ext uri="{FF2B5EF4-FFF2-40B4-BE49-F238E27FC236}">
                <a16:creationId xmlns:a16="http://schemas.microsoft.com/office/drawing/2014/main" id="{43EE7087-4EFC-4B1A-91EB-EDFB624415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967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9)">
            <a:extLst>
              <a:ext uri="{FF2B5EF4-FFF2-40B4-BE49-F238E27FC236}">
                <a16:creationId xmlns:a16="http://schemas.microsoft.com/office/drawing/2014/main" id="{2077EFC1-D6C6-43E8-9585-8F823EEFDF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8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0)">
            <a:extLst>
              <a:ext uri="{FF2B5EF4-FFF2-40B4-BE49-F238E27FC236}">
                <a16:creationId xmlns:a16="http://schemas.microsoft.com/office/drawing/2014/main" id="{567CD291-53DF-48B5-AB86-57F8306365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56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1)">
            <a:extLst>
              <a:ext uri="{FF2B5EF4-FFF2-40B4-BE49-F238E27FC236}">
                <a16:creationId xmlns:a16="http://schemas.microsoft.com/office/drawing/2014/main" id="{1C2436C0-CD7B-47E3-8103-843720EE31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07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2)">
            <a:extLst>
              <a:ext uri="{FF2B5EF4-FFF2-40B4-BE49-F238E27FC236}">
                <a16:creationId xmlns:a16="http://schemas.microsoft.com/office/drawing/2014/main" id="{903476B2-B292-42C4-A692-152547A0C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299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3)">
            <a:extLst>
              <a:ext uri="{FF2B5EF4-FFF2-40B4-BE49-F238E27FC236}">
                <a16:creationId xmlns:a16="http://schemas.microsoft.com/office/drawing/2014/main" id="{BC2A679B-84F7-40FC-8E38-006FDC1FF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8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4)">
            <a:extLst>
              <a:ext uri="{FF2B5EF4-FFF2-40B4-BE49-F238E27FC236}">
                <a16:creationId xmlns:a16="http://schemas.microsoft.com/office/drawing/2014/main" id="{38E280F3-11B3-4F35-BCA8-F0FD8606AA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13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5)">
            <a:extLst>
              <a:ext uri="{FF2B5EF4-FFF2-40B4-BE49-F238E27FC236}">
                <a16:creationId xmlns:a16="http://schemas.microsoft.com/office/drawing/2014/main" id="{254B307C-AABB-4677-945E-8512BC2E7E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172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6)">
            <a:extLst>
              <a:ext uri="{FF2B5EF4-FFF2-40B4-BE49-F238E27FC236}">
                <a16:creationId xmlns:a16="http://schemas.microsoft.com/office/drawing/2014/main" id="{B8C9693B-E35B-469A-8CFC-04A01EE7C0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1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7)">
            <a:extLst>
              <a:ext uri="{FF2B5EF4-FFF2-40B4-BE49-F238E27FC236}">
                <a16:creationId xmlns:a16="http://schemas.microsoft.com/office/drawing/2014/main" id="{195277FF-E8E6-4C9F-A9C5-4E72E54AA4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2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5)">
            <a:extLst>
              <a:ext uri="{FF2B5EF4-FFF2-40B4-BE49-F238E27FC236}">
                <a16:creationId xmlns:a16="http://schemas.microsoft.com/office/drawing/2014/main" id="{F1D2AB14-1C90-46F2-B1C5-E6310CBC87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50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58D0D-8BE0-474F-80CB-772A7AB62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586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45B68-2323-4EA4-94A7-D0BC7259F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0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8)">
            <a:extLst>
              <a:ext uri="{FF2B5EF4-FFF2-40B4-BE49-F238E27FC236}">
                <a16:creationId xmlns:a16="http://schemas.microsoft.com/office/drawing/2014/main" id="{6C82B1E3-9362-42E2-9E1B-6BD99C35FF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36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9)">
            <a:extLst>
              <a:ext uri="{FF2B5EF4-FFF2-40B4-BE49-F238E27FC236}">
                <a16:creationId xmlns:a16="http://schemas.microsoft.com/office/drawing/2014/main" id="{55F281F0-7779-4322-8DC0-21130EE1A8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8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0)">
            <a:extLst>
              <a:ext uri="{FF2B5EF4-FFF2-40B4-BE49-F238E27FC236}">
                <a16:creationId xmlns:a16="http://schemas.microsoft.com/office/drawing/2014/main" id="{9AF5E3D3-3661-4965-9D6D-AFA03FCBE3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62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1)">
            <a:extLst>
              <a:ext uri="{FF2B5EF4-FFF2-40B4-BE49-F238E27FC236}">
                <a16:creationId xmlns:a16="http://schemas.microsoft.com/office/drawing/2014/main" id="{8FC671F1-94ED-41F0-9583-19704321F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237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2)">
            <a:extLst>
              <a:ext uri="{FF2B5EF4-FFF2-40B4-BE49-F238E27FC236}">
                <a16:creationId xmlns:a16="http://schemas.microsoft.com/office/drawing/2014/main" id="{C991BBB0-B61A-443A-A139-E455BC8D5E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64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3)">
            <a:extLst>
              <a:ext uri="{FF2B5EF4-FFF2-40B4-BE49-F238E27FC236}">
                <a16:creationId xmlns:a16="http://schemas.microsoft.com/office/drawing/2014/main" id="{5D06DB23-7B23-4512-A16C-0B4159FD7C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10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4)">
            <a:extLst>
              <a:ext uri="{FF2B5EF4-FFF2-40B4-BE49-F238E27FC236}">
                <a16:creationId xmlns:a16="http://schemas.microsoft.com/office/drawing/2014/main" id="{06CB213F-B660-438C-A46D-DDA5DB5607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4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5)">
            <a:extLst>
              <a:ext uri="{FF2B5EF4-FFF2-40B4-BE49-F238E27FC236}">
                <a16:creationId xmlns:a16="http://schemas.microsoft.com/office/drawing/2014/main" id="{9C7B592F-5D6F-4485-BB05-80B21D61F5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0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6)">
            <a:extLst>
              <a:ext uri="{FF2B5EF4-FFF2-40B4-BE49-F238E27FC236}">
                <a16:creationId xmlns:a16="http://schemas.microsoft.com/office/drawing/2014/main" id="{82C83BF8-FE7F-4C95-8640-ED692D277E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012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6)">
            <a:extLst>
              <a:ext uri="{FF2B5EF4-FFF2-40B4-BE49-F238E27FC236}">
                <a16:creationId xmlns:a16="http://schemas.microsoft.com/office/drawing/2014/main" id="{F6461F46-BD46-49C4-A691-B51C964902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4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7)">
            <a:extLst>
              <a:ext uri="{FF2B5EF4-FFF2-40B4-BE49-F238E27FC236}">
                <a16:creationId xmlns:a16="http://schemas.microsoft.com/office/drawing/2014/main" id="{19F238AB-B6A7-4CE5-887E-432B602CD4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25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8)">
            <a:extLst>
              <a:ext uri="{FF2B5EF4-FFF2-40B4-BE49-F238E27FC236}">
                <a16:creationId xmlns:a16="http://schemas.microsoft.com/office/drawing/2014/main" id="{A6D78141-80C4-4D96-8EC9-94A7C1B33F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578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9)">
            <a:extLst>
              <a:ext uri="{FF2B5EF4-FFF2-40B4-BE49-F238E27FC236}">
                <a16:creationId xmlns:a16="http://schemas.microsoft.com/office/drawing/2014/main" id="{21C7F3DB-7795-4268-ADB2-4584553389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85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40)">
            <a:extLst>
              <a:ext uri="{FF2B5EF4-FFF2-40B4-BE49-F238E27FC236}">
                <a16:creationId xmlns:a16="http://schemas.microsoft.com/office/drawing/2014/main" id="{98293D3E-0A7F-4AF7-AB43-EFB92FC5AD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1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41)">
            <a:extLst>
              <a:ext uri="{FF2B5EF4-FFF2-40B4-BE49-F238E27FC236}">
                <a16:creationId xmlns:a16="http://schemas.microsoft.com/office/drawing/2014/main" id="{9C9CC318-03B9-48A1-BD7E-515D72F144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316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42)">
            <a:extLst>
              <a:ext uri="{FF2B5EF4-FFF2-40B4-BE49-F238E27FC236}">
                <a16:creationId xmlns:a16="http://schemas.microsoft.com/office/drawing/2014/main" id="{72ACFFB4-316B-4DFA-BA03-6446C3D552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909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AE8695-DBE1-4BB6-A8C1-6EEAE61B2A5A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123. Authentication Settings in Django</a:t>
            </a:r>
          </a:p>
        </p:txBody>
      </p:sp>
    </p:spTree>
    <p:extLst>
      <p:ext uri="{BB962C8B-B14F-4D97-AF65-F5344CB8AC3E}">
        <p14:creationId xmlns:p14="http://schemas.microsoft.com/office/powerpoint/2010/main" val="2535811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thentication Settings in Django (Hindi) - YouTube">
            <a:extLst>
              <a:ext uri="{FF2B5EF4-FFF2-40B4-BE49-F238E27FC236}">
                <a16:creationId xmlns:a16="http://schemas.microsoft.com/office/drawing/2014/main" id="{6441A6B8-5D6E-4BBB-9350-06424F59EB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385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thentication Settings in Django (Hindi) - YouTube (1)">
            <a:extLst>
              <a:ext uri="{FF2B5EF4-FFF2-40B4-BE49-F238E27FC236}">
                <a16:creationId xmlns:a16="http://schemas.microsoft.com/office/drawing/2014/main" id="{C430B709-4C06-4A1A-8771-0BD2998B3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190</Words>
  <Application>Microsoft Office PowerPoint</Application>
  <PresentationFormat>Widescreen</PresentationFormat>
  <Paragraphs>30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7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7</cp:revision>
  <dcterms:created xsi:type="dcterms:W3CDTF">2022-06-10T21:14:55Z</dcterms:created>
  <dcterms:modified xsi:type="dcterms:W3CDTF">2022-08-20T07:29:57Z</dcterms:modified>
</cp:coreProperties>
</file>